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71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78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9734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639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1347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240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124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5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89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340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09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29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6218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88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3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557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21296-4DF6-4F14-BCB3-35518B8B1B39}" type="datetimeFigureOut">
              <a:rPr kumimoji="1" lang="ja-JP" altLang="en-US" smtClean="0"/>
              <a:t>2025/7/15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65FBBE-AE70-43A6-8BBE-0A2FB0EFF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055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927463" y="736344"/>
            <a:ext cx="67926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</a:t>
            </a:r>
            <a:r>
              <a:rPr kumimoji="1" lang="ja-JP" altLang="en-US" sz="48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社名○○○○○○○</a:t>
            </a:r>
            <a:endParaRPr kumimoji="1" lang="ja-JP" altLang="en-US" sz="4800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589521" y="187503"/>
            <a:ext cx="4140926" cy="19286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会社のイメージ写真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509614"/>
              </p:ext>
            </p:extLst>
          </p:nvPr>
        </p:nvGraphicFramePr>
        <p:xfrm>
          <a:off x="600892" y="2274146"/>
          <a:ext cx="11129555" cy="2154164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302212">
                  <a:extLst>
                    <a:ext uri="{9D8B030D-6E8A-4147-A177-3AD203B41FA5}">
                      <a16:colId xmlns:a16="http://schemas.microsoft.com/office/drawing/2014/main" val="3094888145"/>
                    </a:ext>
                  </a:extLst>
                </a:gridCol>
                <a:gridCol w="8827343">
                  <a:extLst>
                    <a:ext uri="{9D8B030D-6E8A-4147-A177-3AD203B41FA5}">
                      <a16:colId xmlns:a16="http://schemas.microsoft.com/office/drawing/2014/main" val="2528987712"/>
                    </a:ext>
                  </a:extLst>
                </a:gridCol>
              </a:tblGrid>
              <a:tr h="21541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募集職種</a:t>
                      </a:r>
                      <a:endParaRPr kumimoji="1" lang="ja-JP" altLang="en-US" sz="3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①　■■■■■（正社員）</a:t>
                      </a:r>
                      <a:endParaRPr kumimoji="1" lang="en-US" altLang="ja-JP" sz="280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②　■■■■■（パートタイム）</a:t>
                      </a:r>
                      <a:endParaRPr kumimoji="1" lang="en-US" altLang="ja-JP" sz="280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③　■■■■■（契約社員）</a:t>
                      </a:r>
                      <a:endParaRPr kumimoji="1" lang="en-US" altLang="ja-JP" sz="280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endParaRPr kumimoji="1" lang="en-US" altLang="ja-JP" sz="280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333992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600892" y="4586273"/>
            <a:ext cx="11129555" cy="215443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会社の特徴</a:t>
            </a:r>
            <a:endParaRPr kumimoji="1" lang="en-US" altLang="ja-JP" sz="32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dirty="0" smtClean="0"/>
          </a:p>
          <a:p>
            <a:r>
              <a:rPr kumimoji="1"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当社は、</a:t>
            </a:r>
            <a:r>
              <a:rPr kumimoji="1"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-----------------------------------------------------</a:t>
            </a:r>
          </a:p>
          <a:p>
            <a:r>
              <a:rPr kumimoji="1"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------------------------------------------------------------</a:t>
            </a:r>
          </a:p>
          <a:p>
            <a:r>
              <a:rPr kumimoji="1"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-----------------------------------------------------------</a:t>
            </a:r>
            <a:r>
              <a:rPr kumimoji="1" lang="ja-JP" altLang="en-US" sz="28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en-US" altLang="ja-JP" dirty="0" smtClean="0"/>
          </a:p>
        </p:txBody>
      </p:sp>
      <p:sp>
        <p:nvSpPr>
          <p:cNvPr id="2" name="正方形/長方形 1"/>
          <p:cNvSpPr/>
          <p:nvPr/>
        </p:nvSpPr>
        <p:spPr>
          <a:xfrm>
            <a:off x="4689230" y="4931508"/>
            <a:ext cx="6682154" cy="1547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様式は三郷市</a:t>
            </a:r>
            <a:r>
              <a:rPr kumimoji="1" lang="en-US" altLang="ja-JP" dirty="0" smtClean="0"/>
              <a:t>HP</a:t>
            </a:r>
            <a:r>
              <a:rPr kumimoji="1" lang="ja-JP" altLang="en-US" dirty="0" smtClean="0"/>
              <a:t>よりダウンロードいただけます。☞</a:t>
            </a:r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4832" y="5249008"/>
            <a:ext cx="912446" cy="91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67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69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メイリオ</vt:lpstr>
      <vt:lpstr>Arial</vt:lpstr>
      <vt:lpstr>Trebuchet MS</vt:lpstr>
      <vt:lpstr>Wingdings 3</vt:lpstr>
      <vt:lpstr>ファセット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商工観光課：上杉　剛@PCHJ049</dc:creator>
  <cp:lastModifiedBy>商工観光課：野口　結衣@PCLD087</cp:lastModifiedBy>
  <cp:revision>5</cp:revision>
  <cp:lastPrinted>2025-07-15T02:05:02Z</cp:lastPrinted>
  <dcterms:created xsi:type="dcterms:W3CDTF">2023-07-18T04:42:14Z</dcterms:created>
  <dcterms:modified xsi:type="dcterms:W3CDTF">2025-07-15T02:09:13Z</dcterms:modified>
</cp:coreProperties>
</file>