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</p:sldIdLst>
  <p:sldSz cx="12192000" cy="6858000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E171933-4619-4E11-9A3F-F7608DF75F80}" styleName="中間スタイル 1 - アクセント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FABFCF23-3B69-468F-B69F-88F6DE6A72F2}" styleName="中間スタイル 1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9DCAF9ED-07DC-4A11-8D7F-57B35C25682E}" styleName="中間スタイル 1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21296-4DF6-4F14-BCB3-35518B8B1B39}" type="datetimeFigureOut">
              <a:rPr kumimoji="1" lang="ja-JP" altLang="en-US" smtClean="0"/>
              <a:t>2023/7/18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5FBBE-AE70-43A6-8BBE-0A2FB0EFF1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47109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21296-4DF6-4F14-BCB3-35518B8B1B39}" type="datetimeFigureOut">
              <a:rPr kumimoji="1" lang="ja-JP" altLang="en-US" smtClean="0"/>
              <a:t>2023/7/18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5FBBE-AE70-43A6-8BBE-0A2FB0EFF1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87873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21296-4DF6-4F14-BCB3-35518B8B1B39}" type="datetimeFigureOut">
              <a:rPr kumimoji="1" lang="ja-JP" altLang="en-US" smtClean="0"/>
              <a:t>2023/7/18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5FBBE-AE70-43A6-8BBE-0A2FB0EFF153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997349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21296-4DF6-4F14-BCB3-35518B8B1B39}" type="datetimeFigureOut">
              <a:rPr kumimoji="1" lang="ja-JP" altLang="en-US" smtClean="0"/>
              <a:t>2023/7/18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5FBBE-AE70-43A6-8BBE-0A2FB0EFF1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46391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付きの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21296-4DF6-4F14-BCB3-35518B8B1B39}" type="datetimeFigureOut">
              <a:rPr kumimoji="1" lang="ja-JP" altLang="en-US" smtClean="0"/>
              <a:t>2023/7/18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5FBBE-AE70-43A6-8BBE-0A2FB0EFF153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713472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または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21296-4DF6-4F14-BCB3-35518B8B1B39}" type="datetimeFigureOut">
              <a:rPr kumimoji="1" lang="ja-JP" altLang="en-US" smtClean="0"/>
              <a:t>2023/7/18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5FBBE-AE70-43A6-8BBE-0A2FB0EFF1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12401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21296-4DF6-4F14-BCB3-35518B8B1B39}" type="datetimeFigureOut">
              <a:rPr kumimoji="1" lang="ja-JP" altLang="en-US" smtClean="0"/>
              <a:t>2023/7/18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5FBBE-AE70-43A6-8BBE-0A2FB0EFF1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21245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21296-4DF6-4F14-BCB3-35518B8B1B39}" type="datetimeFigureOut">
              <a:rPr kumimoji="1" lang="ja-JP" altLang="en-US" smtClean="0"/>
              <a:t>2023/7/18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5FBBE-AE70-43A6-8BBE-0A2FB0EFF1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5557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21296-4DF6-4F14-BCB3-35518B8B1B39}" type="datetimeFigureOut">
              <a:rPr kumimoji="1" lang="ja-JP" altLang="en-US" smtClean="0"/>
              <a:t>2023/7/18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5FBBE-AE70-43A6-8BBE-0A2FB0EFF1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7896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21296-4DF6-4F14-BCB3-35518B8B1B39}" type="datetimeFigureOut">
              <a:rPr kumimoji="1" lang="ja-JP" altLang="en-US" smtClean="0"/>
              <a:t>2023/7/18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5FBBE-AE70-43A6-8BBE-0A2FB0EFF1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73406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21296-4DF6-4F14-BCB3-35518B8B1B39}" type="datetimeFigureOut">
              <a:rPr kumimoji="1" lang="ja-JP" altLang="en-US" smtClean="0"/>
              <a:t>2023/7/18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5FBBE-AE70-43A6-8BBE-0A2FB0EFF1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80907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21296-4DF6-4F14-BCB3-35518B8B1B39}" type="datetimeFigureOut">
              <a:rPr kumimoji="1" lang="ja-JP" altLang="en-US" smtClean="0"/>
              <a:t>2023/7/18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5FBBE-AE70-43A6-8BBE-0A2FB0EFF1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52929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21296-4DF6-4F14-BCB3-35518B8B1B39}" type="datetimeFigureOut">
              <a:rPr kumimoji="1" lang="ja-JP" altLang="en-US" smtClean="0"/>
              <a:t>2023/7/18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5FBBE-AE70-43A6-8BBE-0A2FB0EFF1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62186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21296-4DF6-4F14-BCB3-35518B8B1B39}" type="datetimeFigureOut">
              <a:rPr kumimoji="1" lang="ja-JP" altLang="en-US" smtClean="0"/>
              <a:t>2023/7/18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5FBBE-AE70-43A6-8BBE-0A2FB0EFF1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78824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21296-4DF6-4F14-BCB3-35518B8B1B39}" type="datetimeFigureOut">
              <a:rPr kumimoji="1" lang="ja-JP" altLang="en-US" smtClean="0"/>
              <a:t>2023/7/18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5FBBE-AE70-43A6-8BBE-0A2FB0EFF1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0346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5FBBE-AE70-43A6-8BBE-0A2FB0EFF153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21296-4DF6-4F14-BCB3-35518B8B1B39}" type="datetimeFigureOut">
              <a:rPr kumimoji="1" lang="ja-JP" altLang="en-US" smtClean="0"/>
              <a:t>2023/7/18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25571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D21296-4DF6-4F14-BCB3-35518B8B1B39}" type="datetimeFigureOut">
              <a:rPr kumimoji="1" lang="ja-JP" altLang="en-US" smtClean="0"/>
              <a:t>2023/7/18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F65FBBE-AE70-43A6-8BBE-0A2FB0EFF1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00550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kumimoji="1"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927463" y="736344"/>
            <a:ext cx="679268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800" u="sng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会</a:t>
            </a:r>
            <a:r>
              <a:rPr kumimoji="1" lang="ja-JP" altLang="en-US" sz="4800" u="sng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社名○○○○○○○</a:t>
            </a:r>
            <a:endParaRPr kumimoji="1" lang="ja-JP" altLang="en-US" sz="4800" u="sng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7589521" y="187503"/>
            <a:ext cx="4140926" cy="192868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会社のイメージ写真</a:t>
            </a:r>
            <a:endParaRPr kumimoji="1" lang="ja-JP" altLang="en-US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6509614"/>
              </p:ext>
            </p:extLst>
          </p:nvPr>
        </p:nvGraphicFramePr>
        <p:xfrm>
          <a:off x="600892" y="2274146"/>
          <a:ext cx="11129555" cy="2154164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2302212">
                  <a:extLst>
                    <a:ext uri="{9D8B030D-6E8A-4147-A177-3AD203B41FA5}">
                      <a16:colId xmlns:a16="http://schemas.microsoft.com/office/drawing/2014/main" val="3094888145"/>
                    </a:ext>
                  </a:extLst>
                </a:gridCol>
                <a:gridCol w="8827343">
                  <a:extLst>
                    <a:ext uri="{9D8B030D-6E8A-4147-A177-3AD203B41FA5}">
                      <a16:colId xmlns:a16="http://schemas.microsoft.com/office/drawing/2014/main" val="2528987712"/>
                    </a:ext>
                  </a:extLst>
                </a:gridCol>
              </a:tblGrid>
              <a:tr h="215416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募集職種</a:t>
                      </a:r>
                      <a:endParaRPr kumimoji="1" lang="ja-JP" altLang="en-US" sz="36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80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①　■■■■■（正社員）</a:t>
                      </a:r>
                      <a:endParaRPr kumimoji="1" lang="en-US" altLang="ja-JP" sz="2800" dirty="0" smtClean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280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②　■■■■■（パートタイム）</a:t>
                      </a:r>
                      <a:endParaRPr kumimoji="1" lang="en-US" altLang="ja-JP" sz="2800" dirty="0" smtClean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280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③　■■■■■（契約社員）</a:t>
                      </a:r>
                      <a:endParaRPr kumimoji="1" lang="en-US" altLang="ja-JP" sz="2800" dirty="0" smtClean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endParaRPr kumimoji="1" lang="en-US" altLang="ja-JP" sz="2800" dirty="0" smtClean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762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13333992"/>
                  </a:ext>
                </a:extLst>
              </a:tr>
            </a:tbl>
          </a:graphicData>
        </a:graphic>
      </p:graphicFrame>
      <p:sp>
        <p:nvSpPr>
          <p:cNvPr id="11" name="テキスト ボックス 10"/>
          <p:cNvSpPr txBox="1"/>
          <p:nvPr/>
        </p:nvSpPr>
        <p:spPr>
          <a:xfrm>
            <a:off x="600892" y="4586273"/>
            <a:ext cx="11129555" cy="2154436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32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会社の</a:t>
            </a:r>
            <a:r>
              <a:rPr kumimoji="1" lang="ja-JP" altLang="en-US" sz="32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特徴</a:t>
            </a:r>
            <a:endParaRPr kumimoji="1" lang="en-US" altLang="ja-JP" sz="32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kumimoji="1" lang="en-US" altLang="ja-JP" dirty="0" smtClean="0"/>
          </a:p>
          <a:p>
            <a:r>
              <a:rPr kumimoji="1" lang="ja-JP" altLang="en-US" sz="2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当社は、</a:t>
            </a:r>
            <a:r>
              <a:rPr kumimoji="1" lang="en-US" altLang="ja-JP" sz="28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-----------------------------------------------------</a:t>
            </a:r>
          </a:p>
          <a:p>
            <a:r>
              <a:rPr kumimoji="1" lang="en-US" altLang="ja-JP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kumimoji="1" lang="en-US" altLang="ja-JP" sz="28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------------------------------------------------------------</a:t>
            </a:r>
          </a:p>
          <a:p>
            <a:r>
              <a:rPr kumimoji="1" lang="en-US" altLang="ja-JP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kumimoji="1" lang="en-US" altLang="ja-JP" sz="28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-----------------------------------------------------------</a:t>
            </a:r>
            <a:r>
              <a:rPr kumimoji="1" lang="ja-JP" altLang="en-US" sz="2800" dirty="0" err="1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。</a:t>
            </a:r>
            <a:endParaRPr kumimoji="1"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996676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ファセット">
  <a:themeElements>
    <a:clrScheme name="ファセット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ファセット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ファセット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28</TotalTime>
  <Words>60</Words>
  <Application>Microsoft Office PowerPoint</Application>
  <PresentationFormat>ワイド画面</PresentationFormat>
  <Paragraphs>11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HG丸ｺﾞｼｯｸM-PRO</vt:lpstr>
      <vt:lpstr>メイリオ</vt:lpstr>
      <vt:lpstr>Arial</vt:lpstr>
      <vt:lpstr>Trebuchet MS</vt:lpstr>
      <vt:lpstr>Wingdings 3</vt:lpstr>
      <vt:lpstr>ファセット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商工観光課：上杉　剛@PCHJ049</dc:creator>
  <cp:lastModifiedBy>商工観光課：上杉　剛@PCHJ049</cp:lastModifiedBy>
  <cp:revision>4</cp:revision>
  <cp:lastPrinted>2023-07-18T05:28:02Z</cp:lastPrinted>
  <dcterms:created xsi:type="dcterms:W3CDTF">2023-07-18T04:42:14Z</dcterms:created>
  <dcterms:modified xsi:type="dcterms:W3CDTF">2023-07-18T05:28:03Z</dcterms:modified>
</cp:coreProperties>
</file>